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59" r:id="rId3"/>
    <p:sldId id="260" r:id="rId4"/>
    <p:sldId id="261" r:id="rId5"/>
    <p:sldId id="262" r:id="rId6"/>
    <p:sldId id="264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F6B"/>
    <a:srgbClr val="B4016D"/>
    <a:srgbClr val="018186"/>
    <a:srgbClr val="F7F2F6"/>
    <a:srgbClr val="3B2D5B"/>
    <a:srgbClr val="FFFFFF"/>
    <a:srgbClr val="463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B16E5-A66D-4B3C-A438-B3FD6C313AAF}" v="157" dt="2026-04-15T18:03:42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580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2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osuke Ota" userId="ca473f5a-80a5-414f-8425-fd37d197ae63" providerId="ADAL" clId="{4AFA1E52-264A-4A1C-999F-31B049C3043A}"/>
    <pc:docChg chg="undo redo custSel addSld delSld modSld modMainMaster">
      <pc:chgData name="Ryosuke Ota" userId="ca473f5a-80a5-414f-8425-fd37d197ae63" providerId="ADAL" clId="{4AFA1E52-264A-4A1C-999F-31B049C3043A}" dt="2026-04-15T18:12:45.576" v="1038"/>
      <pc:docMkLst>
        <pc:docMk/>
      </pc:docMkLst>
      <pc:sldChg chg="addSp delSp modSp new del mod">
        <pc:chgData name="Ryosuke Ota" userId="ca473f5a-80a5-414f-8425-fd37d197ae63" providerId="ADAL" clId="{4AFA1E52-264A-4A1C-999F-31B049C3043A}" dt="2026-04-15T17:46:44.965" v="776" actId="47"/>
        <pc:sldMkLst>
          <pc:docMk/>
          <pc:sldMk cId="4113476399" sldId="256"/>
        </pc:sldMkLst>
        <pc:spChg chg="mod">
          <ac:chgData name="Ryosuke Ota" userId="ca473f5a-80a5-414f-8425-fd37d197ae63" providerId="ADAL" clId="{4AFA1E52-264A-4A1C-999F-31B049C3043A}" dt="2026-04-15T16:59:23.853" v="168" actId="20577"/>
          <ac:spMkLst>
            <pc:docMk/>
            <pc:sldMk cId="4113476399" sldId="256"/>
            <ac:spMk id="2" creationId="{963FF44F-7C7D-1213-2183-FA2A3D9CD98E}"/>
          </ac:spMkLst>
        </pc:spChg>
        <pc:spChg chg="del mod">
          <ac:chgData name="Ryosuke Ota" userId="ca473f5a-80a5-414f-8425-fd37d197ae63" providerId="ADAL" clId="{4AFA1E52-264A-4A1C-999F-31B049C3043A}" dt="2026-04-15T16:41:10.658" v="114" actId="478"/>
          <ac:spMkLst>
            <pc:docMk/>
            <pc:sldMk cId="4113476399" sldId="256"/>
            <ac:spMk id="4" creationId="{4F52D31E-A2F3-40F8-F175-091A46BA3E61}"/>
          </ac:spMkLst>
        </pc:spChg>
        <pc:picChg chg="add del mod">
          <ac:chgData name="Ryosuke Ota" userId="ca473f5a-80a5-414f-8425-fd37d197ae63" providerId="ADAL" clId="{4AFA1E52-264A-4A1C-999F-31B049C3043A}" dt="2026-04-15T16:04:18.127" v="5" actId="21"/>
          <ac:picMkLst>
            <pc:docMk/>
            <pc:sldMk cId="4113476399" sldId="256"/>
            <ac:picMk id="1026" creationId="{D716D792-0497-E1A3-9CE7-33F65AB3A0CF}"/>
          </ac:picMkLst>
        </pc:picChg>
        <pc:picChg chg="add del">
          <ac:chgData name="Ryosuke Ota" userId="ca473f5a-80a5-414f-8425-fd37d197ae63" providerId="ADAL" clId="{4AFA1E52-264A-4A1C-999F-31B049C3043A}" dt="2026-04-15T16:04:18.127" v="5" actId="21"/>
          <ac:picMkLst>
            <pc:docMk/>
            <pc:sldMk cId="4113476399" sldId="256"/>
            <ac:picMk id="1028" creationId="{4C33241A-3BB8-4020-8EE6-C973D1164795}"/>
          </ac:picMkLst>
        </pc:picChg>
      </pc:sldChg>
      <pc:sldChg chg="addSp delSp modSp new del mod">
        <pc:chgData name="Ryosuke Ota" userId="ca473f5a-80a5-414f-8425-fd37d197ae63" providerId="ADAL" clId="{4AFA1E52-264A-4A1C-999F-31B049C3043A}" dt="2026-04-15T16:36:24.215" v="89" actId="47"/>
        <pc:sldMkLst>
          <pc:docMk/>
          <pc:sldMk cId="3202204632" sldId="257"/>
        </pc:sldMkLst>
        <pc:spChg chg="add del mod">
          <ac:chgData name="Ryosuke Ota" userId="ca473f5a-80a5-414f-8425-fd37d197ae63" providerId="ADAL" clId="{4AFA1E52-264A-4A1C-999F-31B049C3043A}" dt="2026-04-15T16:36:20.372" v="87" actId="21"/>
          <ac:spMkLst>
            <pc:docMk/>
            <pc:sldMk cId="3202204632" sldId="257"/>
            <ac:spMk id="4" creationId="{A5D45906-BA03-AF9D-B59A-FBABAFCD239F}"/>
          </ac:spMkLst>
        </pc:spChg>
        <pc:grpChg chg="add del mod">
          <ac:chgData name="Ryosuke Ota" userId="ca473f5a-80a5-414f-8425-fd37d197ae63" providerId="ADAL" clId="{4AFA1E52-264A-4A1C-999F-31B049C3043A}" dt="2026-04-15T16:33:26.899" v="69" actId="21"/>
          <ac:grpSpMkLst>
            <pc:docMk/>
            <pc:sldMk cId="3202204632" sldId="257"/>
            <ac:grpSpMk id="2" creationId="{63715155-0329-14B4-3ACF-E8E21CC5D55F}"/>
          </ac:grpSpMkLst>
        </pc:grpChg>
        <pc:picChg chg="add mod">
          <ac:chgData name="Ryosuke Ota" userId="ca473f5a-80a5-414f-8425-fd37d197ae63" providerId="ADAL" clId="{4AFA1E52-264A-4A1C-999F-31B049C3043A}" dt="2026-04-15T16:04:48.927" v="12" actId="1076"/>
          <ac:picMkLst>
            <pc:docMk/>
            <pc:sldMk cId="3202204632" sldId="257"/>
            <ac:picMk id="1026" creationId="{D716D792-0497-E1A3-9CE7-33F65AB3A0CF}"/>
          </ac:picMkLst>
        </pc:picChg>
        <pc:picChg chg="add mod">
          <ac:chgData name="Ryosuke Ota" userId="ca473f5a-80a5-414f-8425-fd37d197ae63" providerId="ADAL" clId="{4AFA1E52-264A-4A1C-999F-31B049C3043A}" dt="2026-04-15T16:04:48.927" v="12" actId="1076"/>
          <ac:picMkLst>
            <pc:docMk/>
            <pc:sldMk cId="3202204632" sldId="257"/>
            <ac:picMk id="1028" creationId="{4C33241A-3BB8-4020-8EE6-C973D1164795}"/>
          </ac:picMkLst>
        </pc:picChg>
      </pc:sldChg>
      <pc:sldChg chg="addSp delSp modSp add del mod">
        <pc:chgData name="Ryosuke Ota" userId="ca473f5a-80a5-414f-8425-fd37d197ae63" providerId="ADAL" clId="{4AFA1E52-264A-4A1C-999F-31B049C3043A}" dt="2026-04-15T18:03:12.486" v="1029" actId="47"/>
        <pc:sldMkLst>
          <pc:docMk/>
          <pc:sldMk cId="865523084" sldId="258"/>
        </pc:sldMkLst>
        <pc:spChg chg="add del mod">
          <ac:chgData name="Ryosuke Ota" userId="ca473f5a-80a5-414f-8425-fd37d197ae63" providerId="ADAL" clId="{4AFA1E52-264A-4A1C-999F-31B049C3043A}" dt="2026-04-15T17:36:41.839" v="635" actId="21"/>
          <ac:spMkLst>
            <pc:docMk/>
            <pc:sldMk cId="865523084" sldId="258"/>
            <ac:spMk id="4" creationId="{A5D45906-BA03-AF9D-B59A-FBABAFCD239F}"/>
          </ac:spMkLst>
        </pc:spChg>
        <pc:grpChg chg="del">
          <ac:chgData name="Ryosuke Ota" userId="ca473f5a-80a5-414f-8425-fd37d197ae63" providerId="ADAL" clId="{4AFA1E52-264A-4A1C-999F-31B049C3043A}" dt="2026-04-15T16:36:29.734" v="90" actId="478"/>
          <ac:grpSpMkLst>
            <pc:docMk/>
            <pc:sldMk cId="865523084" sldId="258"/>
            <ac:grpSpMk id="2" creationId="{C8CB11D1-2417-A21C-7AF2-D4558092F8C5}"/>
          </ac:grpSpMkLst>
        </pc:grpChg>
      </pc:sldChg>
      <pc:sldChg chg="new del">
        <pc:chgData name="Ryosuke Ota" userId="ca473f5a-80a5-414f-8425-fd37d197ae63" providerId="ADAL" clId="{4AFA1E52-264A-4A1C-999F-31B049C3043A}" dt="2026-04-15T16:16:42.231" v="15" actId="680"/>
        <pc:sldMkLst>
          <pc:docMk/>
          <pc:sldMk cId="1127366473" sldId="259"/>
        </pc:sldMkLst>
      </pc:sldChg>
      <pc:sldChg chg="addSp modSp new mod">
        <pc:chgData name="Ryosuke Ota" userId="ca473f5a-80a5-414f-8425-fd37d197ae63" providerId="ADAL" clId="{4AFA1E52-264A-4A1C-999F-31B049C3043A}" dt="2026-04-15T17:42:39.382" v="695" actId="20577"/>
        <pc:sldMkLst>
          <pc:docMk/>
          <pc:sldMk cId="1863497642" sldId="259"/>
        </pc:sldMkLst>
        <pc:spChg chg="mod">
          <ac:chgData name="Ryosuke Ota" userId="ca473f5a-80a5-414f-8425-fd37d197ae63" providerId="ADAL" clId="{4AFA1E52-264A-4A1C-999F-31B049C3043A}" dt="2026-04-15T16:35:53.645" v="82" actId="27636"/>
          <ac:spMkLst>
            <pc:docMk/>
            <pc:sldMk cId="1863497642" sldId="259"/>
            <ac:spMk id="2" creationId="{A8188738-99FF-49AE-9921-BEF19278B16E}"/>
          </ac:spMkLst>
        </pc:spChg>
        <pc:spChg chg="add mod">
          <ac:chgData name="Ryosuke Ota" userId="ca473f5a-80a5-414f-8425-fd37d197ae63" providerId="ADAL" clId="{4AFA1E52-264A-4A1C-999F-31B049C3043A}" dt="2026-04-15T17:42:39.382" v="695" actId="20577"/>
          <ac:spMkLst>
            <pc:docMk/>
            <pc:sldMk cId="1863497642" sldId="259"/>
            <ac:spMk id="3" creationId="{ED9D267C-725C-4828-827D-38D3FDEFD571}"/>
          </ac:spMkLst>
        </pc:spChg>
        <pc:spChg chg="mod">
          <ac:chgData name="Ryosuke Ota" userId="ca473f5a-80a5-414f-8425-fd37d197ae63" providerId="ADAL" clId="{4AFA1E52-264A-4A1C-999F-31B049C3043A}" dt="2026-04-15T16:42:35.382" v="127" actId="20577"/>
          <ac:spMkLst>
            <pc:docMk/>
            <pc:sldMk cId="1863497642" sldId="259"/>
            <ac:spMk id="4" creationId="{77059F6A-42B1-59E0-F6A9-7DF58F940D84}"/>
          </ac:spMkLst>
        </pc:spChg>
      </pc:sldChg>
      <pc:sldChg chg="addSp delSp modSp add mod">
        <pc:chgData name="Ryosuke Ota" userId="ca473f5a-80a5-414f-8425-fd37d197ae63" providerId="ADAL" clId="{4AFA1E52-264A-4A1C-999F-31B049C3043A}" dt="2026-04-15T17:43:24.656" v="726" actId="20577"/>
        <pc:sldMkLst>
          <pc:docMk/>
          <pc:sldMk cId="2554407253" sldId="260"/>
        </pc:sldMkLst>
        <pc:spChg chg="mod">
          <ac:chgData name="Ryosuke Ota" userId="ca473f5a-80a5-414f-8425-fd37d197ae63" providerId="ADAL" clId="{4AFA1E52-264A-4A1C-999F-31B049C3043A}" dt="2026-04-15T16:38:50.842" v="100" actId="14100"/>
          <ac:spMkLst>
            <pc:docMk/>
            <pc:sldMk cId="2554407253" sldId="260"/>
            <ac:spMk id="2" creationId="{3E72BB60-C32D-493A-56D6-FC5749E38B67}"/>
          </ac:spMkLst>
        </pc:spChg>
        <pc:spChg chg="del">
          <ac:chgData name="Ryosuke Ota" userId="ca473f5a-80a5-414f-8425-fd37d197ae63" providerId="ADAL" clId="{4AFA1E52-264A-4A1C-999F-31B049C3043A}" dt="2026-04-15T16:31:00.120" v="50" actId="478"/>
          <ac:spMkLst>
            <pc:docMk/>
            <pc:sldMk cId="2554407253" sldId="260"/>
            <ac:spMk id="3" creationId="{4CB18383-5CAA-1B45-F2F1-FE847E07FCF0}"/>
          </ac:spMkLst>
        </pc:spChg>
        <pc:spChg chg="add mod">
          <ac:chgData name="Ryosuke Ota" userId="ca473f5a-80a5-414f-8425-fd37d197ae63" providerId="ADAL" clId="{4AFA1E52-264A-4A1C-999F-31B049C3043A}" dt="2026-04-15T17:43:24.656" v="726" actId="20577"/>
          <ac:spMkLst>
            <pc:docMk/>
            <pc:sldMk cId="2554407253" sldId="260"/>
            <ac:spMk id="4" creationId="{8E9A5911-A5DF-2FF5-F23A-05E1EE319EC0}"/>
          </ac:spMkLst>
        </pc:spChg>
      </pc:sldChg>
      <pc:sldChg chg="addSp delSp modSp new mod">
        <pc:chgData name="Ryosuke Ota" userId="ca473f5a-80a5-414f-8425-fd37d197ae63" providerId="ADAL" clId="{4AFA1E52-264A-4A1C-999F-31B049C3043A}" dt="2026-04-15T17:45:59.298" v="772" actId="20577"/>
        <pc:sldMkLst>
          <pc:docMk/>
          <pc:sldMk cId="804645170" sldId="261"/>
        </pc:sldMkLst>
        <pc:spChg chg="mod">
          <ac:chgData name="Ryosuke Ota" userId="ca473f5a-80a5-414f-8425-fd37d197ae63" providerId="ADAL" clId="{4AFA1E52-264A-4A1C-999F-31B049C3043A}" dt="2026-04-15T16:35:53.650" v="84" actId="27636"/>
          <ac:spMkLst>
            <pc:docMk/>
            <pc:sldMk cId="804645170" sldId="261"/>
            <ac:spMk id="2" creationId="{8CA2FF5D-66F8-C01A-49E7-EFC4D0B3761A}"/>
          </ac:spMkLst>
        </pc:spChg>
        <pc:spChg chg="add del">
          <ac:chgData name="Ryosuke Ota" userId="ca473f5a-80a5-414f-8425-fd37d197ae63" providerId="ADAL" clId="{4AFA1E52-264A-4A1C-999F-31B049C3043A}" dt="2026-04-15T16:31:24.163" v="54" actId="22"/>
          <ac:spMkLst>
            <pc:docMk/>
            <pc:sldMk cId="804645170" sldId="261"/>
            <ac:spMk id="4" creationId="{F086EB79-7339-9841-ABFF-08830F8703D5}"/>
          </ac:spMkLst>
        </pc:spChg>
        <pc:spChg chg="add mod">
          <ac:chgData name="Ryosuke Ota" userId="ca473f5a-80a5-414f-8425-fd37d197ae63" providerId="ADAL" clId="{4AFA1E52-264A-4A1C-999F-31B049C3043A}" dt="2026-04-15T17:45:59.298" v="772" actId="20577"/>
          <ac:spMkLst>
            <pc:docMk/>
            <pc:sldMk cId="804645170" sldId="261"/>
            <ac:spMk id="5" creationId="{D9519DF6-56FC-2F39-9A02-702F8FE49FC6}"/>
          </ac:spMkLst>
        </pc:spChg>
      </pc:sldChg>
      <pc:sldChg chg="addSp modSp new mod">
        <pc:chgData name="Ryosuke Ota" userId="ca473f5a-80a5-414f-8425-fd37d197ae63" providerId="ADAL" clId="{4AFA1E52-264A-4A1C-999F-31B049C3043A}" dt="2026-04-15T17:46:24.974" v="775" actId="14100"/>
        <pc:sldMkLst>
          <pc:docMk/>
          <pc:sldMk cId="1695602132" sldId="262"/>
        </pc:sldMkLst>
        <pc:spChg chg="mod">
          <ac:chgData name="Ryosuke Ota" userId="ca473f5a-80a5-414f-8425-fd37d197ae63" providerId="ADAL" clId="{4AFA1E52-264A-4A1C-999F-31B049C3043A}" dt="2026-04-15T16:35:53.652" v="85" actId="27636"/>
          <ac:spMkLst>
            <pc:docMk/>
            <pc:sldMk cId="1695602132" sldId="262"/>
            <ac:spMk id="2" creationId="{34354F1D-5ECA-A234-1020-2ABCDAB9BC21}"/>
          </ac:spMkLst>
        </pc:spChg>
        <pc:spChg chg="add mod">
          <ac:chgData name="Ryosuke Ota" userId="ca473f5a-80a5-414f-8425-fd37d197ae63" providerId="ADAL" clId="{4AFA1E52-264A-4A1C-999F-31B049C3043A}" dt="2026-04-15T17:46:24.974" v="775" actId="14100"/>
          <ac:spMkLst>
            <pc:docMk/>
            <pc:sldMk cId="1695602132" sldId="262"/>
            <ac:spMk id="3" creationId="{29B9199A-7967-7B38-3964-773353E70919}"/>
          </ac:spMkLst>
        </pc:spChg>
      </pc:sldChg>
      <pc:sldChg chg="addSp delSp modSp new add del mod">
        <pc:chgData name="Ryosuke Ota" userId="ca473f5a-80a5-414f-8425-fd37d197ae63" providerId="ADAL" clId="{4AFA1E52-264A-4A1C-999F-31B049C3043A}" dt="2026-04-15T18:10:50.775" v="1037" actId="207"/>
        <pc:sldMkLst>
          <pc:docMk/>
          <pc:sldMk cId="2650175371" sldId="263"/>
        </pc:sldMkLst>
        <pc:spChg chg="mod">
          <ac:chgData name="Ryosuke Ota" userId="ca473f5a-80a5-414f-8425-fd37d197ae63" providerId="ADAL" clId="{4AFA1E52-264A-4A1C-999F-31B049C3043A}" dt="2026-04-15T17:49:44.236" v="866" actId="14838"/>
          <ac:spMkLst>
            <pc:docMk/>
            <pc:sldMk cId="2650175371" sldId="263"/>
            <ac:spMk id="2" creationId="{E6B81CC1-E2CC-40AB-2683-2E5A7CFD459C}"/>
          </ac:spMkLst>
        </pc:spChg>
        <pc:spChg chg="mod">
          <ac:chgData name="Ryosuke Ota" userId="ca473f5a-80a5-414f-8425-fd37d197ae63" providerId="ADAL" clId="{4AFA1E52-264A-4A1C-999F-31B049C3043A}" dt="2026-04-15T17:50:34.027" v="909" actId="14838"/>
          <ac:spMkLst>
            <pc:docMk/>
            <pc:sldMk cId="2650175371" sldId="263"/>
            <ac:spMk id="3" creationId="{9E3E8FF0-A431-66D6-37E4-F14E8A70B774}"/>
          </ac:spMkLst>
        </pc:spChg>
        <pc:spChg chg="add mod">
          <ac:chgData name="Ryosuke Ota" userId="ca473f5a-80a5-414f-8425-fd37d197ae63" providerId="ADAL" clId="{4AFA1E52-264A-4A1C-999F-31B049C3043A}" dt="2026-04-15T18:10:50.775" v="1037" actId="207"/>
          <ac:spMkLst>
            <pc:docMk/>
            <pc:sldMk cId="2650175371" sldId="263"/>
            <ac:spMk id="4" creationId="{A612CFF1-7E08-87F1-934E-0707360616DE}"/>
          </ac:spMkLst>
        </pc:spChg>
        <pc:spChg chg="add del mod">
          <ac:chgData name="Ryosuke Ota" userId="ca473f5a-80a5-414f-8425-fd37d197ae63" providerId="ADAL" clId="{4AFA1E52-264A-4A1C-999F-31B049C3043A}" dt="2026-04-15T17:27:52.566" v="539" actId="478"/>
          <ac:spMkLst>
            <pc:docMk/>
            <pc:sldMk cId="2650175371" sldId="263"/>
            <ac:spMk id="5" creationId="{E2197B14-233F-ED2D-A284-CD31E206195F}"/>
          </ac:spMkLst>
        </pc:spChg>
        <pc:spChg chg="add mod">
          <ac:chgData name="Ryosuke Ota" userId="ca473f5a-80a5-414f-8425-fd37d197ae63" providerId="ADAL" clId="{4AFA1E52-264A-4A1C-999F-31B049C3043A}" dt="2026-04-15T17:40:43.553" v="687" actId="1076"/>
          <ac:spMkLst>
            <pc:docMk/>
            <pc:sldMk cId="2650175371" sldId="263"/>
            <ac:spMk id="6" creationId="{7ECEB72F-2F23-FE32-BFFC-67CD050D4A8A}"/>
          </ac:spMkLst>
        </pc:spChg>
        <pc:spChg chg="add mod">
          <ac:chgData name="Ryosuke Ota" userId="ca473f5a-80a5-414f-8425-fd37d197ae63" providerId="ADAL" clId="{4AFA1E52-264A-4A1C-999F-31B049C3043A}" dt="2026-04-15T17:44:13.822" v="738" actId="20577"/>
          <ac:spMkLst>
            <pc:docMk/>
            <pc:sldMk cId="2650175371" sldId="263"/>
            <ac:spMk id="7" creationId="{A5D45906-BA03-AF9D-B59A-FBABAFCD239F}"/>
          </ac:spMkLst>
        </pc:spChg>
      </pc:sldChg>
      <pc:sldChg chg="new del">
        <pc:chgData name="Ryosuke Ota" userId="ca473f5a-80a5-414f-8425-fd37d197ae63" providerId="ADAL" clId="{4AFA1E52-264A-4A1C-999F-31B049C3043A}" dt="2026-04-15T16:45:44.155" v="138" actId="47"/>
        <pc:sldMkLst>
          <pc:docMk/>
          <pc:sldMk cId="2881293525" sldId="263"/>
        </pc:sldMkLst>
      </pc:sldChg>
      <pc:sldChg chg="addSp delSp modSp new mod">
        <pc:chgData name="Ryosuke Ota" userId="ca473f5a-80a5-414f-8425-fd37d197ae63" providerId="ADAL" clId="{4AFA1E52-264A-4A1C-999F-31B049C3043A}" dt="2026-04-15T18:12:45.576" v="1038"/>
        <pc:sldMkLst>
          <pc:docMk/>
          <pc:sldMk cId="2186840889" sldId="264"/>
        </pc:sldMkLst>
        <pc:spChg chg="add mod">
          <ac:chgData name="Ryosuke Ota" userId="ca473f5a-80a5-414f-8425-fd37d197ae63" providerId="ADAL" clId="{4AFA1E52-264A-4A1C-999F-31B049C3043A}" dt="2026-04-15T18:12:45.576" v="1038"/>
          <ac:spMkLst>
            <pc:docMk/>
            <pc:sldMk cId="2186840889" sldId="264"/>
            <ac:spMk id="2" creationId="{48CACBD1-53E5-5540-6B0A-635BB6B0A0FF}"/>
          </ac:spMkLst>
        </pc:spChg>
        <pc:spChg chg="add del mod">
          <ac:chgData name="Ryosuke Ota" userId="ca473f5a-80a5-414f-8425-fd37d197ae63" providerId="ADAL" clId="{4AFA1E52-264A-4A1C-999F-31B049C3043A}" dt="2026-04-15T18:02:51.772" v="1025" actId="478"/>
          <ac:spMkLst>
            <pc:docMk/>
            <pc:sldMk cId="2186840889" sldId="264"/>
            <ac:spMk id="2" creationId="{DC27A66E-05A1-42D8-ED53-88115C14D236}"/>
          </ac:spMkLst>
        </pc:spChg>
        <pc:spChg chg="add mod">
          <ac:chgData name="Ryosuke Ota" userId="ca473f5a-80a5-414f-8425-fd37d197ae63" providerId="ADAL" clId="{4AFA1E52-264A-4A1C-999F-31B049C3043A}" dt="2026-04-15T18:02:58.500" v="1028" actId="14100"/>
          <ac:spMkLst>
            <pc:docMk/>
            <pc:sldMk cId="2186840889" sldId="264"/>
            <ac:spMk id="3" creationId="{277A40F4-CF34-123B-201B-0D94299A14A1}"/>
          </ac:spMkLst>
        </pc:spChg>
        <pc:spChg chg="add mod">
          <ac:chgData name="Ryosuke Ota" userId="ca473f5a-80a5-414f-8425-fd37d197ae63" providerId="ADAL" clId="{4AFA1E52-264A-4A1C-999F-31B049C3043A}" dt="2026-04-15T18:01:46.236" v="1019" actId="1076"/>
          <ac:spMkLst>
            <pc:docMk/>
            <pc:sldMk cId="2186840889" sldId="264"/>
            <ac:spMk id="4" creationId="{336A4124-215A-1CDC-F158-6DB6A64706D9}"/>
          </ac:spMkLst>
        </pc:spChg>
        <pc:spChg chg="add mod">
          <ac:chgData name="Ryosuke Ota" userId="ca473f5a-80a5-414f-8425-fd37d197ae63" providerId="ADAL" clId="{4AFA1E52-264A-4A1C-999F-31B049C3043A}" dt="2026-04-15T18:02:31.927" v="1024" actId="1076"/>
          <ac:spMkLst>
            <pc:docMk/>
            <pc:sldMk cId="2186840889" sldId="264"/>
            <ac:spMk id="5" creationId="{96776E92-6E03-7474-9A03-49CC08DE5CE9}"/>
          </ac:spMkLst>
        </pc:spChg>
      </pc:sldChg>
      <pc:sldMasterChg chg="addSp delSp modSp mod modSldLayout">
        <pc:chgData name="Ryosuke Ota" userId="ca473f5a-80a5-414f-8425-fd37d197ae63" providerId="ADAL" clId="{4AFA1E52-264A-4A1C-999F-31B049C3043A}" dt="2026-04-15T18:03:42.103" v="1030"/>
        <pc:sldMasterMkLst>
          <pc:docMk/>
          <pc:sldMasterMk cId="809575103" sldId="2147483648"/>
        </pc:sldMasterMkLst>
        <pc:spChg chg="mod">
          <ac:chgData name="Ryosuke Ota" userId="ca473f5a-80a5-414f-8425-fd37d197ae63" providerId="ADAL" clId="{4AFA1E52-264A-4A1C-999F-31B049C3043A}" dt="2026-04-15T16:17:45.673" v="18" actId="2711"/>
          <ac:spMkLst>
            <pc:docMk/>
            <pc:sldMasterMk cId="809575103" sldId="2147483648"/>
            <ac:spMk id="2" creationId="{233C76C2-AD50-A0FA-2EFC-47EEE59ACBF9}"/>
          </ac:spMkLst>
        </pc:spChg>
        <pc:spChg chg="add del">
          <ac:chgData name="Ryosuke Ota" userId="ca473f5a-80a5-414f-8425-fd37d197ae63" providerId="ADAL" clId="{4AFA1E52-264A-4A1C-999F-31B049C3043A}" dt="2026-04-15T17:00:46.655" v="178" actId="478"/>
          <ac:spMkLst>
            <pc:docMk/>
            <pc:sldMasterMk cId="809575103" sldId="2147483648"/>
            <ac:spMk id="6" creationId="{1946F263-EFA6-4C4D-EB21-F71DA204422B}"/>
          </ac:spMkLst>
        </pc:spChg>
        <pc:spChg chg="add mod">
          <ac:chgData name="Ryosuke Ota" userId="ca473f5a-80a5-414f-8425-fd37d197ae63" providerId="ADAL" clId="{4AFA1E52-264A-4A1C-999F-31B049C3043A}" dt="2026-04-15T17:00:08.483" v="172"/>
          <ac:spMkLst>
            <pc:docMk/>
            <pc:sldMasterMk cId="809575103" sldId="2147483648"/>
            <ac:spMk id="7" creationId="{C0136958-B999-8D9F-620E-4FE76E6DD32C}"/>
          </ac:spMkLst>
        </pc:spChg>
        <pc:spChg chg="add mod">
          <ac:chgData name="Ryosuke Ota" userId="ca473f5a-80a5-414f-8425-fd37d197ae63" providerId="ADAL" clId="{4AFA1E52-264A-4A1C-999F-31B049C3043A}" dt="2026-04-15T17:00:47.964" v="180"/>
          <ac:spMkLst>
            <pc:docMk/>
            <pc:sldMasterMk cId="809575103" sldId="2147483648"/>
            <ac:spMk id="8" creationId="{868EE7AD-07CE-D904-2C55-A9C03C816456}"/>
          </ac:spMkLst>
        </pc:spChg>
        <pc:sldLayoutChg chg="addSp delSp modSp mod">
          <pc:chgData name="Ryosuke Ota" userId="ca473f5a-80a5-414f-8425-fd37d197ae63" providerId="ADAL" clId="{4AFA1E52-264A-4A1C-999F-31B049C3043A}" dt="2026-04-15T17:53:31.935" v="916" actId="1076"/>
          <pc:sldLayoutMkLst>
            <pc:docMk/>
            <pc:sldMasterMk cId="809575103" sldId="2147483648"/>
            <pc:sldLayoutMk cId="2687528050" sldId="2147483651"/>
          </pc:sldLayoutMkLst>
          <pc:spChg chg="mod">
            <ac:chgData name="Ryosuke Ota" userId="ca473f5a-80a5-414f-8425-fd37d197ae63" providerId="ADAL" clId="{4AFA1E52-264A-4A1C-999F-31B049C3043A}" dt="2026-04-15T17:34:45.178" v="624" actId="207"/>
            <ac:spMkLst>
              <pc:docMk/>
              <pc:sldMasterMk cId="809575103" sldId="2147483648"/>
              <pc:sldLayoutMk cId="2687528050" sldId="2147483651"/>
              <ac:spMk id="2" creationId="{CED23E45-2378-6FE2-2400-8474A8B3309E}"/>
            </ac:spMkLst>
          </pc:spChg>
          <pc:spChg chg="mod">
            <ac:chgData name="Ryosuke Ota" userId="ca473f5a-80a5-414f-8425-fd37d197ae63" providerId="ADAL" clId="{4AFA1E52-264A-4A1C-999F-31B049C3043A}" dt="2026-04-15T17:32:42.461" v="614" actId="1076"/>
            <ac:spMkLst>
              <pc:docMk/>
              <pc:sldMasterMk cId="809575103" sldId="2147483648"/>
              <pc:sldLayoutMk cId="2687528050" sldId="2147483651"/>
              <ac:spMk id="3" creationId="{6C3CC5A1-852F-4BB3-5A7B-F81A1487C664}"/>
            </ac:spMkLst>
          </pc:spChg>
          <pc:spChg chg="del">
            <ac:chgData name="Ryosuke Ota" userId="ca473f5a-80a5-414f-8425-fd37d197ae63" providerId="ADAL" clId="{4AFA1E52-264A-4A1C-999F-31B049C3043A}" dt="2026-04-15T17:01:32.779" v="182" actId="478"/>
            <ac:spMkLst>
              <pc:docMk/>
              <pc:sldMasterMk cId="809575103" sldId="2147483648"/>
              <pc:sldLayoutMk cId="2687528050" sldId="2147483651"/>
              <ac:spMk id="4" creationId="{D5031422-CCAE-FBB8-D9F0-6E70A509B29B}"/>
            </ac:spMkLst>
          </pc:spChg>
          <pc:spChg chg="del">
            <ac:chgData name="Ryosuke Ota" userId="ca473f5a-80a5-414f-8425-fd37d197ae63" providerId="ADAL" clId="{4AFA1E52-264A-4A1C-999F-31B049C3043A}" dt="2026-04-15T17:01:35.959" v="183" actId="478"/>
            <ac:spMkLst>
              <pc:docMk/>
              <pc:sldMasterMk cId="809575103" sldId="2147483648"/>
              <pc:sldLayoutMk cId="2687528050" sldId="2147483651"/>
              <ac:spMk id="5" creationId="{AFBC9BE7-39B9-072B-DCFF-DD63215B7814}"/>
            </ac:spMkLst>
          </pc:spChg>
          <pc:spChg chg="del">
            <ac:chgData name="Ryosuke Ota" userId="ca473f5a-80a5-414f-8425-fd37d197ae63" providerId="ADAL" clId="{4AFA1E52-264A-4A1C-999F-31B049C3043A}" dt="2026-04-15T17:01:23.915" v="181" actId="478"/>
            <ac:spMkLst>
              <pc:docMk/>
              <pc:sldMasterMk cId="809575103" sldId="2147483648"/>
              <pc:sldLayoutMk cId="2687528050" sldId="2147483651"/>
              <ac:spMk id="6" creationId="{4FDA2E89-D0CD-DA54-BE56-63360D11C4BF}"/>
            </ac:spMkLst>
          </pc:spChg>
          <pc:grpChg chg="add del mod">
            <ac:chgData name="Ryosuke Ota" userId="ca473f5a-80a5-414f-8425-fd37d197ae63" providerId="ADAL" clId="{4AFA1E52-264A-4A1C-999F-31B049C3043A}" dt="2026-04-15T17:10:49.687" v="275" actId="165"/>
            <ac:grpSpMkLst>
              <pc:docMk/>
              <pc:sldMasterMk cId="809575103" sldId="2147483648"/>
              <pc:sldLayoutMk cId="2687528050" sldId="2147483651"/>
              <ac:grpSpMk id="9" creationId="{0B281821-CE2F-4927-38E7-17B9E36453F1}"/>
            </ac:grpSpMkLst>
          </pc:grpChg>
          <pc:picChg chg="add del mod ord">
            <ac:chgData name="Ryosuke Ota" userId="ca473f5a-80a5-414f-8425-fd37d197ae63" providerId="ADAL" clId="{4AFA1E52-264A-4A1C-999F-31B049C3043A}" dt="2026-04-15T17:15:41.312" v="349" actId="478"/>
            <ac:picMkLst>
              <pc:docMk/>
              <pc:sldMasterMk cId="809575103" sldId="2147483648"/>
              <pc:sldLayoutMk cId="2687528050" sldId="2147483651"/>
              <ac:picMk id="8" creationId="{12ADB203-2619-A2C6-2794-171687DA30C7}"/>
            </ac:picMkLst>
          </pc:picChg>
          <pc:picChg chg="add del mod topLvl">
            <ac:chgData name="Ryosuke Ota" userId="ca473f5a-80a5-414f-8425-fd37d197ae63" providerId="ADAL" clId="{4AFA1E52-264A-4A1C-999F-31B049C3043A}" dt="2026-04-15T17:15:40.825" v="347" actId="478"/>
            <ac:picMkLst>
              <pc:docMk/>
              <pc:sldMasterMk cId="809575103" sldId="2147483648"/>
              <pc:sldLayoutMk cId="2687528050" sldId="2147483651"/>
              <ac:picMk id="10" creationId="{A41FD5DC-03A9-3D15-EECE-60EF9EAF2F21}"/>
            </ac:picMkLst>
          </pc:picChg>
          <pc:picChg chg="add del mod topLvl">
            <ac:chgData name="Ryosuke Ota" userId="ca473f5a-80a5-414f-8425-fd37d197ae63" providerId="ADAL" clId="{4AFA1E52-264A-4A1C-999F-31B049C3043A}" dt="2026-04-15T17:15:37.097" v="345" actId="21"/>
            <ac:picMkLst>
              <pc:docMk/>
              <pc:sldMasterMk cId="809575103" sldId="2147483648"/>
              <pc:sldLayoutMk cId="2687528050" sldId="2147483651"/>
              <ac:picMk id="11" creationId="{409F4699-E313-504A-B0F0-642FE63CA42A}"/>
            </ac:picMkLst>
          </pc:picChg>
          <pc:picChg chg="add mod ord">
            <ac:chgData name="Ryosuke Ota" userId="ca473f5a-80a5-414f-8425-fd37d197ae63" providerId="ADAL" clId="{4AFA1E52-264A-4A1C-999F-31B049C3043A}" dt="2026-04-15T17:53:31.935" v="916" actId="1076"/>
            <ac:picMkLst>
              <pc:docMk/>
              <pc:sldMasterMk cId="809575103" sldId="2147483648"/>
              <pc:sldLayoutMk cId="2687528050" sldId="2147483651"/>
              <ac:picMk id="13" creationId="{1F80A74F-9E56-A4B8-616D-4E634FDDFAC4}"/>
            </ac:picMkLst>
          </pc:picChg>
          <pc:picChg chg="add mod">
            <ac:chgData name="Ryosuke Ota" userId="ca473f5a-80a5-414f-8425-fd37d197ae63" providerId="ADAL" clId="{4AFA1E52-264A-4A1C-999F-31B049C3043A}" dt="2026-04-15T17:36:02.120" v="634" actId="1076"/>
            <ac:picMkLst>
              <pc:docMk/>
              <pc:sldMasterMk cId="809575103" sldId="2147483648"/>
              <pc:sldLayoutMk cId="2687528050" sldId="2147483651"/>
              <ac:picMk id="17" creationId="{409F4699-E313-504A-B0F0-642FE63CA42A}"/>
            </ac:picMkLst>
          </pc:picChg>
        </pc:sldLayoutChg>
        <pc:sldLayoutChg chg="addSp delSp modSp mod">
          <pc:chgData name="Ryosuke Ota" userId="ca473f5a-80a5-414f-8425-fd37d197ae63" providerId="ADAL" clId="{4AFA1E52-264A-4A1C-999F-31B049C3043A}" dt="2026-04-15T17:35:10.192" v="625" actId="21"/>
          <pc:sldLayoutMkLst>
            <pc:docMk/>
            <pc:sldMasterMk cId="809575103" sldId="2147483648"/>
            <pc:sldLayoutMk cId="1693664898" sldId="2147483654"/>
          </pc:sldLayoutMkLst>
          <pc:spChg chg="mod">
            <ac:chgData name="Ryosuke Ota" userId="ca473f5a-80a5-414f-8425-fd37d197ae63" providerId="ADAL" clId="{4AFA1E52-264A-4A1C-999F-31B049C3043A}" dt="2026-04-15T16:35:56.011" v="86" actId="1076"/>
            <ac:spMkLst>
              <pc:docMk/>
              <pc:sldMasterMk cId="809575103" sldId="2147483648"/>
              <pc:sldLayoutMk cId="1693664898" sldId="2147483654"/>
              <ac:spMk id="2" creationId="{1D272F94-A6F9-CD9E-CA74-E61DABE81467}"/>
            </ac:spMkLst>
          </pc:spChg>
          <pc:spChg chg="del">
            <ac:chgData name="Ryosuke Ota" userId="ca473f5a-80a5-414f-8425-fd37d197ae63" providerId="ADAL" clId="{4AFA1E52-264A-4A1C-999F-31B049C3043A}" dt="2026-04-15T16:20:30.671" v="25" actId="478"/>
            <ac:spMkLst>
              <pc:docMk/>
              <pc:sldMasterMk cId="809575103" sldId="2147483648"/>
              <pc:sldLayoutMk cId="1693664898" sldId="2147483654"/>
              <ac:spMk id="3" creationId="{0DE2CA45-1CC9-C438-D27D-DA0F192E694C}"/>
            </ac:spMkLst>
          </pc:spChg>
          <pc:spChg chg="add del mod">
            <ac:chgData name="Ryosuke Ota" userId="ca473f5a-80a5-414f-8425-fd37d197ae63" providerId="ADAL" clId="{4AFA1E52-264A-4A1C-999F-31B049C3043A}" dt="2026-04-15T16:39:18.243" v="104"/>
            <ac:spMkLst>
              <pc:docMk/>
              <pc:sldMasterMk cId="809575103" sldId="2147483648"/>
              <pc:sldLayoutMk cId="1693664898" sldId="2147483654"/>
              <ac:spMk id="4" creationId="{7596C3EB-AF6C-84F3-F537-CCEF25CF8FF2}"/>
            </ac:spMkLst>
          </pc:spChg>
          <pc:spChg chg="add del mod">
            <ac:chgData name="Ryosuke Ota" userId="ca473f5a-80a5-414f-8425-fd37d197ae63" providerId="ADAL" clId="{4AFA1E52-264A-4A1C-999F-31B049C3043A}" dt="2026-04-15T17:00:46.147" v="177" actId="1076"/>
            <ac:spMkLst>
              <pc:docMk/>
              <pc:sldMasterMk cId="809575103" sldId="2147483648"/>
              <pc:sldLayoutMk cId="1693664898" sldId="2147483654"/>
              <ac:spMk id="5" creationId="{3702EB09-6C90-B546-0D3C-6E3AD649863F}"/>
            </ac:spMkLst>
          </pc:spChg>
          <pc:spChg chg="add mod">
            <ac:chgData name="Ryosuke Ota" userId="ca473f5a-80a5-414f-8425-fd37d197ae63" providerId="ADAL" clId="{4AFA1E52-264A-4A1C-999F-31B049C3043A}" dt="2026-04-15T16:22:39.805" v="38" actId="1076"/>
            <ac:spMkLst>
              <pc:docMk/>
              <pc:sldMasterMk cId="809575103" sldId="2147483648"/>
              <pc:sldLayoutMk cId="1693664898" sldId="2147483654"/>
              <ac:spMk id="6" creationId="{0736EAB7-F0F3-A1E5-D364-003597213D2E}"/>
            </ac:spMkLst>
          </pc:spChg>
          <pc:spChg chg="add del mod">
            <ac:chgData name="Ryosuke Ota" userId="ca473f5a-80a5-414f-8425-fd37d197ae63" providerId="ADAL" clId="{4AFA1E52-264A-4A1C-999F-31B049C3043A}" dt="2026-04-15T16:39:18.243" v="104"/>
            <ac:spMkLst>
              <pc:docMk/>
              <pc:sldMasterMk cId="809575103" sldId="2147483648"/>
              <pc:sldLayoutMk cId="1693664898" sldId="2147483654"/>
              <ac:spMk id="13" creationId="{E178EB11-0BA9-95E3-0FA7-F008DB182C50}"/>
            </ac:spMkLst>
          </pc:spChg>
          <pc:spChg chg="add mod">
            <ac:chgData name="Ryosuke Ota" userId="ca473f5a-80a5-414f-8425-fd37d197ae63" providerId="ADAL" clId="{4AFA1E52-264A-4A1C-999F-31B049C3043A}" dt="2026-04-15T16:39:14.674" v="103"/>
            <ac:spMkLst>
              <pc:docMk/>
              <pc:sldMasterMk cId="809575103" sldId="2147483648"/>
              <pc:sldLayoutMk cId="1693664898" sldId="2147483654"/>
              <ac:spMk id="14" creationId="{885ACFBE-8EB0-92C1-33C8-3F05B47699AF}"/>
            </ac:spMkLst>
          </pc:spChg>
          <pc:spChg chg="add mod">
            <ac:chgData name="Ryosuke Ota" userId="ca473f5a-80a5-414f-8425-fd37d197ae63" providerId="ADAL" clId="{4AFA1E52-264A-4A1C-999F-31B049C3043A}" dt="2026-04-15T16:39:14.674" v="103"/>
            <ac:spMkLst>
              <pc:docMk/>
              <pc:sldMasterMk cId="809575103" sldId="2147483648"/>
              <pc:sldLayoutMk cId="1693664898" sldId="2147483654"/>
              <ac:spMk id="15" creationId="{678ADE03-F2CB-155A-94B0-FD9320716515}"/>
            </ac:spMkLst>
          </pc:spChg>
          <pc:spChg chg="add mod">
            <ac:chgData name="Ryosuke Ota" userId="ca473f5a-80a5-414f-8425-fd37d197ae63" providerId="ADAL" clId="{4AFA1E52-264A-4A1C-999F-31B049C3043A}" dt="2026-04-15T16:39:14.674" v="103"/>
            <ac:spMkLst>
              <pc:docMk/>
              <pc:sldMasterMk cId="809575103" sldId="2147483648"/>
              <pc:sldLayoutMk cId="1693664898" sldId="2147483654"/>
              <ac:spMk id="16" creationId="{CB372A26-E9A3-A14C-B0C3-2CE03C0682C1}"/>
            </ac:spMkLst>
          </pc:spChg>
          <pc:grpChg chg="add del mod">
            <ac:chgData name="Ryosuke Ota" userId="ca473f5a-80a5-414f-8425-fd37d197ae63" providerId="ADAL" clId="{4AFA1E52-264A-4A1C-999F-31B049C3043A}" dt="2026-04-15T16:35:39.386" v="78" actId="478"/>
            <ac:grpSpMkLst>
              <pc:docMk/>
              <pc:sldMasterMk cId="809575103" sldId="2147483648"/>
              <pc:sldLayoutMk cId="1693664898" sldId="2147483654"/>
              <ac:grpSpMk id="7" creationId="{D4CE4A96-48E8-D353-7B11-824AE23DA74D}"/>
            </ac:grpSpMkLst>
          </pc:grpChg>
          <pc:grpChg chg="add mod">
            <ac:chgData name="Ryosuke Ota" userId="ca473f5a-80a5-414f-8425-fd37d197ae63" providerId="ADAL" clId="{4AFA1E52-264A-4A1C-999F-31B049C3043A}" dt="2026-04-15T16:35:41.838" v="79"/>
            <ac:grpSpMkLst>
              <pc:docMk/>
              <pc:sldMasterMk cId="809575103" sldId="2147483648"/>
              <pc:sldLayoutMk cId="1693664898" sldId="2147483654"/>
              <ac:grpSpMk id="10" creationId="{7F8E1787-A20F-75C9-334E-11ADB4C19EE7}"/>
            </ac:grpSpMkLst>
          </pc:grpChg>
          <pc:picChg chg="mod">
            <ac:chgData name="Ryosuke Ota" userId="ca473f5a-80a5-414f-8425-fd37d197ae63" providerId="ADAL" clId="{4AFA1E52-264A-4A1C-999F-31B049C3043A}" dt="2026-04-15T16:34:14.617" v="71" actId="1037"/>
            <ac:picMkLst>
              <pc:docMk/>
              <pc:sldMasterMk cId="809575103" sldId="2147483648"/>
              <pc:sldLayoutMk cId="1693664898" sldId="2147483654"/>
              <ac:picMk id="8" creationId="{B58EC44D-5D29-601E-660B-6E036FECF9AB}"/>
            </ac:picMkLst>
          </pc:picChg>
          <pc:picChg chg="mod">
            <ac:chgData name="Ryosuke Ota" userId="ca473f5a-80a5-414f-8425-fd37d197ae63" providerId="ADAL" clId="{4AFA1E52-264A-4A1C-999F-31B049C3043A}" dt="2026-04-15T16:34:14.617" v="71" actId="1037"/>
            <ac:picMkLst>
              <pc:docMk/>
              <pc:sldMasterMk cId="809575103" sldId="2147483648"/>
              <pc:sldLayoutMk cId="1693664898" sldId="2147483654"/>
              <ac:picMk id="9" creationId="{4CB73CAC-AFC2-8CE9-9018-3CB9F13DDDA2}"/>
            </ac:picMkLst>
          </pc:picChg>
          <pc:picChg chg="mod">
            <ac:chgData name="Ryosuke Ota" userId="ca473f5a-80a5-414f-8425-fd37d197ae63" providerId="ADAL" clId="{4AFA1E52-264A-4A1C-999F-31B049C3043A}" dt="2026-04-15T16:35:41.838" v="79"/>
            <ac:picMkLst>
              <pc:docMk/>
              <pc:sldMasterMk cId="809575103" sldId="2147483648"/>
              <pc:sldLayoutMk cId="1693664898" sldId="2147483654"/>
              <ac:picMk id="11" creationId="{3976AB4E-FAF3-581D-6BBC-1CA0E7F209DA}"/>
            </ac:picMkLst>
          </pc:picChg>
          <pc:picChg chg="mod">
            <ac:chgData name="Ryosuke Ota" userId="ca473f5a-80a5-414f-8425-fd37d197ae63" providerId="ADAL" clId="{4AFA1E52-264A-4A1C-999F-31B049C3043A}" dt="2026-04-15T16:35:41.838" v="79"/>
            <ac:picMkLst>
              <pc:docMk/>
              <pc:sldMasterMk cId="809575103" sldId="2147483648"/>
              <pc:sldLayoutMk cId="1693664898" sldId="2147483654"/>
              <ac:picMk id="12" creationId="{77FDD4ED-FA1C-7B98-A499-D3D42DA7FD56}"/>
            </ac:picMkLst>
          </pc:picChg>
          <pc:picChg chg="add del mod">
            <ac:chgData name="Ryosuke Ota" userId="ca473f5a-80a5-414f-8425-fd37d197ae63" providerId="ADAL" clId="{4AFA1E52-264A-4A1C-999F-31B049C3043A}" dt="2026-04-15T17:35:10.192" v="625" actId="21"/>
            <ac:picMkLst>
              <pc:docMk/>
              <pc:sldMasterMk cId="809575103" sldId="2147483648"/>
              <pc:sldLayoutMk cId="1693664898" sldId="2147483654"/>
              <ac:picMk id="17" creationId="{409F4699-E313-504A-B0F0-642FE63CA42A}"/>
            </ac:picMkLst>
          </pc:picChg>
        </pc:sldLayoutChg>
        <pc:sldLayoutChg chg="addSp delSp modSp mod">
          <pc:chgData name="Ryosuke Ota" userId="ca473f5a-80a5-414f-8425-fd37d197ae63" providerId="ADAL" clId="{4AFA1E52-264A-4A1C-999F-31B049C3043A}" dt="2026-04-15T16:45:20.862" v="136"/>
          <pc:sldLayoutMkLst>
            <pc:docMk/>
            <pc:sldMasterMk cId="809575103" sldId="2147483648"/>
            <pc:sldLayoutMk cId="1003375818" sldId="2147483655"/>
          </pc:sldLayoutMkLst>
          <pc:spChg chg="del">
            <ac:chgData name="Ryosuke Ota" userId="ca473f5a-80a5-414f-8425-fd37d197ae63" providerId="ADAL" clId="{4AFA1E52-264A-4A1C-999F-31B049C3043A}" dt="2026-04-15T16:34:42.347" v="74" actId="478"/>
            <ac:spMkLst>
              <pc:docMk/>
              <pc:sldMasterMk cId="809575103" sldId="2147483648"/>
              <pc:sldLayoutMk cId="1003375818" sldId="2147483655"/>
              <ac:spMk id="2" creationId="{D8AC6A55-1CAA-4C7E-A04B-C4A030A866A1}"/>
            </ac:spMkLst>
          </pc:spChg>
          <pc:spChg chg="del">
            <ac:chgData name="Ryosuke Ota" userId="ca473f5a-80a5-414f-8425-fd37d197ae63" providerId="ADAL" clId="{4AFA1E52-264A-4A1C-999F-31B049C3043A}" dt="2026-04-15T16:34:42.347" v="74" actId="478"/>
            <ac:spMkLst>
              <pc:docMk/>
              <pc:sldMasterMk cId="809575103" sldId="2147483648"/>
              <pc:sldLayoutMk cId="1003375818" sldId="2147483655"/>
              <ac:spMk id="3" creationId="{4AB78255-EF8A-57B1-6D8C-C73128069D21}"/>
            </ac:spMkLst>
          </pc:spChg>
          <pc:spChg chg="del">
            <ac:chgData name="Ryosuke Ota" userId="ca473f5a-80a5-414f-8425-fd37d197ae63" providerId="ADAL" clId="{4AFA1E52-264A-4A1C-999F-31B049C3043A}" dt="2026-04-15T16:34:42.347" v="74" actId="478"/>
            <ac:spMkLst>
              <pc:docMk/>
              <pc:sldMasterMk cId="809575103" sldId="2147483648"/>
              <pc:sldLayoutMk cId="1003375818" sldId="2147483655"/>
              <ac:spMk id="4" creationId="{F64812ED-40EF-2969-1FDA-8CBBC3C88BFE}"/>
            </ac:spMkLst>
          </pc:spChg>
          <pc:spChg chg="add mod">
            <ac:chgData name="Ryosuke Ota" userId="ca473f5a-80a5-414f-8425-fd37d197ae63" providerId="ADAL" clId="{4AFA1E52-264A-4A1C-999F-31B049C3043A}" dt="2026-04-15T16:34:47.771" v="75"/>
            <ac:spMkLst>
              <pc:docMk/>
              <pc:sldMasterMk cId="809575103" sldId="2147483648"/>
              <pc:sldLayoutMk cId="1003375818" sldId="2147483655"/>
              <ac:spMk id="5" creationId="{76A552CC-4524-FD03-D22B-4BBDB4464C83}"/>
            </ac:spMkLst>
          </pc:spChg>
          <pc:spChg chg="add del mod">
            <ac:chgData name="Ryosuke Ota" userId="ca473f5a-80a5-414f-8425-fd37d197ae63" providerId="ADAL" clId="{4AFA1E52-264A-4A1C-999F-31B049C3043A}" dt="2026-04-15T16:41:55.350" v="121" actId="478"/>
            <ac:spMkLst>
              <pc:docMk/>
              <pc:sldMasterMk cId="809575103" sldId="2147483648"/>
              <pc:sldLayoutMk cId="1003375818" sldId="2147483655"/>
              <ac:spMk id="6" creationId="{2541E63B-DB48-AB86-9AD9-0BEF91EFFB6C}"/>
            </ac:spMkLst>
          </pc:spChg>
          <pc:spChg chg="add del mod">
            <ac:chgData name="Ryosuke Ota" userId="ca473f5a-80a5-414f-8425-fd37d197ae63" providerId="ADAL" clId="{4AFA1E52-264A-4A1C-999F-31B049C3043A}" dt="2026-04-15T16:43:02.413" v="129" actId="478"/>
            <ac:spMkLst>
              <pc:docMk/>
              <pc:sldMasterMk cId="809575103" sldId="2147483648"/>
              <pc:sldLayoutMk cId="1003375818" sldId="2147483655"/>
              <ac:spMk id="10" creationId="{693922B3-57C8-830C-27CE-D967412CCA23}"/>
            </ac:spMkLst>
          </pc:spChg>
          <pc:spChg chg="add del mod">
            <ac:chgData name="Ryosuke Ota" userId="ca473f5a-80a5-414f-8425-fd37d197ae63" providerId="ADAL" clId="{4AFA1E52-264A-4A1C-999F-31B049C3043A}" dt="2026-04-15T16:45:16.030" v="135" actId="478"/>
            <ac:spMkLst>
              <pc:docMk/>
              <pc:sldMasterMk cId="809575103" sldId="2147483648"/>
              <pc:sldLayoutMk cId="1003375818" sldId="2147483655"/>
              <ac:spMk id="11" creationId="{1CB44A1F-A6F0-C74A-6D4C-09400984418B}"/>
            </ac:spMkLst>
          </pc:spChg>
          <pc:spChg chg="add mod">
            <ac:chgData name="Ryosuke Ota" userId="ca473f5a-80a5-414f-8425-fd37d197ae63" providerId="ADAL" clId="{4AFA1E52-264A-4A1C-999F-31B049C3043A}" dt="2026-04-15T16:45:20.862" v="136"/>
            <ac:spMkLst>
              <pc:docMk/>
              <pc:sldMasterMk cId="809575103" sldId="2147483648"/>
              <pc:sldLayoutMk cId="1003375818" sldId="2147483655"/>
              <ac:spMk id="12" creationId="{16D44B76-7022-76C3-9F85-3CAC33EE5B7D}"/>
            </ac:spMkLst>
          </pc:spChg>
          <pc:grpChg chg="add mod">
            <ac:chgData name="Ryosuke Ota" userId="ca473f5a-80a5-414f-8425-fd37d197ae63" providerId="ADAL" clId="{4AFA1E52-264A-4A1C-999F-31B049C3043A}" dt="2026-04-15T16:35:25.532" v="77" actId="14100"/>
            <ac:grpSpMkLst>
              <pc:docMk/>
              <pc:sldMasterMk cId="809575103" sldId="2147483648"/>
              <pc:sldLayoutMk cId="1003375818" sldId="2147483655"/>
              <ac:grpSpMk id="7" creationId="{F93CBCB6-1176-EDB7-7EBC-A19CFB9F9C0F}"/>
            </ac:grpSpMkLst>
          </pc:grpChg>
          <pc:picChg chg="mod">
            <ac:chgData name="Ryosuke Ota" userId="ca473f5a-80a5-414f-8425-fd37d197ae63" providerId="ADAL" clId="{4AFA1E52-264A-4A1C-999F-31B049C3043A}" dt="2026-04-15T16:35:25.532" v="77" actId="14100"/>
            <ac:picMkLst>
              <pc:docMk/>
              <pc:sldMasterMk cId="809575103" sldId="2147483648"/>
              <pc:sldLayoutMk cId="1003375818" sldId="2147483655"/>
              <ac:picMk id="8" creationId="{A873830A-42EF-D536-E7B0-90DC158A51B7}"/>
            </ac:picMkLst>
          </pc:picChg>
          <pc:picChg chg="mod">
            <ac:chgData name="Ryosuke Ota" userId="ca473f5a-80a5-414f-8425-fd37d197ae63" providerId="ADAL" clId="{4AFA1E52-264A-4A1C-999F-31B049C3043A}" dt="2026-04-15T16:35:25.532" v="77" actId="14100"/>
            <ac:picMkLst>
              <pc:docMk/>
              <pc:sldMasterMk cId="809575103" sldId="2147483648"/>
              <pc:sldLayoutMk cId="1003375818" sldId="2147483655"/>
              <ac:picMk id="9" creationId="{B90FBAB4-E2CC-81F8-F2D8-0AC0E8DEF8EF}"/>
            </ac:picMkLst>
          </pc:picChg>
        </pc:sldLayoutChg>
        <pc:sldLayoutChg chg="addSp delSp modSp mod">
          <pc:chgData name="Ryosuke Ota" userId="ca473f5a-80a5-414f-8425-fd37d197ae63" providerId="ADAL" clId="{4AFA1E52-264A-4A1C-999F-31B049C3043A}" dt="2026-04-15T18:03:42.103" v="1030"/>
          <pc:sldLayoutMkLst>
            <pc:docMk/>
            <pc:sldMasterMk cId="809575103" sldId="2147483648"/>
            <pc:sldLayoutMk cId="3011026183" sldId="2147483660"/>
          </pc:sldLayoutMkLst>
          <pc:spChg chg="del">
            <ac:chgData name="Ryosuke Ota" userId="ca473f5a-80a5-414f-8425-fd37d197ae63" providerId="ADAL" clId="{4AFA1E52-264A-4A1C-999F-31B049C3043A}" dt="2026-04-15T17:58:04.783" v="922" actId="478"/>
            <ac:spMkLst>
              <pc:docMk/>
              <pc:sldMasterMk cId="809575103" sldId="2147483648"/>
              <pc:sldLayoutMk cId="3011026183" sldId="2147483660"/>
              <ac:spMk id="5" creationId="{76A552CC-4524-FD03-D22B-4BBDB4464C83}"/>
            </ac:spMkLst>
          </pc:spChg>
          <pc:spChg chg="del">
            <ac:chgData name="Ryosuke Ota" userId="ca473f5a-80a5-414f-8425-fd37d197ae63" providerId="ADAL" clId="{4AFA1E52-264A-4A1C-999F-31B049C3043A}" dt="2026-04-15T17:58:03.539" v="921" actId="478"/>
            <ac:spMkLst>
              <pc:docMk/>
              <pc:sldMasterMk cId="809575103" sldId="2147483648"/>
              <pc:sldLayoutMk cId="3011026183" sldId="2147483660"/>
              <ac:spMk id="12" creationId="{16D44B76-7022-76C3-9F85-3CAC33EE5B7D}"/>
            </ac:spMkLst>
          </pc:spChg>
          <pc:grpChg chg="del">
            <ac:chgData name="Ryosuke Ota" userId="ca473f5a-80a5-414f-8425-fd37d197ae63" providerId="ADAL" clId="{4AFA1E52-264A-4A1C-999F-31B049C3043A}" dt="2026-04-15T17:57:55.596" v="920" actId="478"/>
            <ac:grpSpMkLst>
              <pc:docMk/>
              <pc:sldMasterMk cId="809575103" sldId="2147483648"/>
              <pc:sldLayoutMk cId="3011026183" sldId="2147483660"/>
              <ac:grpSpMk id="7" creationId="{F93CBCB6-1176-EDB7-7EBC-A19CFB9F9C0F}"/>
            </ac:grpSpMkLst>
          </pc:grpChg>
          <pc:picChg chg="add del mod">
            <ac:chgData name="Ryosuke Ota" userId="ca473f5a-80a5-414f-8425-fd37d197ae63" providerId="ADAL" clId="{4AFA1E52-264A-4A1C-999F-31B049C3043A}" dt="2026-04-15T17:57:53.615" v="919" actId="478"/>
            <ac:picMkLst>
              <pc:docMk/>
              <pc:sldMasterMk cId="809575103" sldId="2147483648"/>
              <pc:sldLayoutMk cId="3011026183" sldId="2147483660"/>
              <ac:picMk id="3" creationId="{89D4C6A1-7820-4CF2-F255-8F682ADEF80C}"/>
            </ac:picMkLst>
          </pc:picChg>
          <pc:picChg chg="add mod">
            <ac:chgData name="Ryosuke Ota" userId="ca473f5a-80a5-414f-8425-fd37d197ae63" providerId="ADAL" clId="{4AFA1E52-264A-4A1C-999F-31B049C3043A}" dt="2026-04-15T17:58:10.418" v="923"/>
            <ac:picMkLst>
              <pc:docMk/>
              <pc:sldMasterMk cId="809575103" sldId="2147483648"/>
              <pc:sldLayoutMk cId="3011026183" sldId="2147483660"/>
              <ac:picMk id="4" creationId="{30D703C1-DCF0-0357-9BFE-03EA34D21829}"/>
            </ac:picMkLst>
          </pc:picChg>
          <pc:picChg chg="add mod">
            <ac:chgData name="Ryosuke Ota" userId="ca473f5a-80a5-414f-8425-fd37d197ae63" providerId="ADAL" clId="{4AFA1E52-264A-4A1C-999F-31B049C3043A}" dt="2026-04-15T18:03:42.103" v="1030"/>
            <ac:picMkLst>
              <pc:docMk/>
              <pc:sldMasterMk cId="809575103" sldId="2147483648"/>
              <pc:sldLayoutMk cId="3011026183" sldId="2147483660"/>
              <ac:picMk id="6" creationId="{696DE1A0-BD04-EF14-5D5F-1F5D36B6B486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DA7B674-829D-5E3E-5E55-4F6028BD80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553147-6106-9DF7-A89C-C4F37D7198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22D0C-4305-4EB4-8F9D-A1F5B6D5669E}" type="datetimeFigureOut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280326B-A555-930F-C6C3-1B638CC5F9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DE93BD-17F0-B070-9C6D-2C95F2D640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C13BD-A283-4F24-82B0-FF93D2825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162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20564-871F-42D7-B1EB-0FE4A3453F09}" type="datetimeFigureOut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0D072-8C9A-46ED-8AC9-2F73DDBD7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15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27792-A167-4DE2-B7AD-7C792791E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6AA6B0B-534A-A28B-DE32-2BAFCDDF6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B77C4B-AC43-06F3-06E8-48A44546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40D4-8790-49FE-AB51-B1B165B3394C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2DD546-1E0F-3DE5-2028-39048EAA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FE1015-4E76-D26F-B0DC-2CEFF732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32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973C6E-FACF-5488-E2CD-FCA15241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A45E426-CE63-E014-84F0-68B46C8CF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9C1E21C-5426-E40F-8C82-1DC0B4AA1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382A48-A56C-FAFE-251D-146A278B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2956-8D4A-4085-889E-1DC3A25FA39C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D8270-C2EA-9E75-7463-C352BA58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225A4B-3FD2-6D24-66A7-58796110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97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AF1A47-0B28-27D8-F7AD-F6BBC0B7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B618CC-AA0D-F7DA-4D09-ED409289B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902ECF-E508-08BD-C1AE-E1C564A8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7DDF-EC68-4161-8460-CC3CA6C2848A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ADF3EC-591B-7C30-FFFF-E8824C0F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1A7748-74E7-A752-F202-5D5E8838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207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56EB940-439A-F227-D7FC-C9602E9C5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3800848-0BAD-78CF-58A9-7085170B7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0CA83E-65B9-6694-B114-536D76D3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B224-8EFB-4775-AACF-E33B86388128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4DB897-68D7-B07E-49A3-CB5ECA29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644238-E347-1749-CCA2-5A9AFE77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04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63708C-9B14-A520-9B09-3D609667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906370-1DCA-A858-6E97-F7823FA90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D48459-506C-D406-BFB0-B672260C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FD3B-2CA3-4451-B874-08C10EA81DC5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1138E7-C60C-E241-02B4-28E0CB5B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DA1E59-CC0F-FAED-16D6-41A12D68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30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1F80A74F-9E56-A4B8-616D-4E634FDDF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23"/>
            <a:ext cx="12191999" cy="686164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ED23E45-2378-6FE2-2400-8474A8B330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345" y="2282124"/>
            <a:ext cx="6392289" cy="1968285"/>
          </a:xfrm>
        </p:spPr>
        <p:txBody>
          <a:bodyPr anchor="t"/>
          <a:lstStyle>
            <a:lvl1pPr>
              <a:defRPr sz="4800" b="1">
                <a:solidFill>
                  <a:srgbClr val="2B2F6B"/>
                </a:solidFill>
              </a:defRPr>
            </a:lvl1pPr>
          </a:lstStyle>
          <a:p>
            <a:r>
              <a:rPr kumimoji="1" lang="en-US" altLang="ja-JP" dirty="0"/>
              <a:t>Title of Your Presentation Goes Here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3CC5A1-852F-4BB3-5A7B-F81A1487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345" y="4568125"/>
            <a:ext cx="5102055" cy="1071482"/>
          </a:xfrm>
        </p:spPr>
        <p:txBody>
          <a:bodyPr/>
          <a:lstStyle>
            <a:lvl1pPr marL="0" indent="0">
              <a:buNone/>
              <a:defRPr sz="2400">
                <a:solidFill>
                  <a:srgbClr val="2B2F6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7" name="Picture 4" descr="10th Anniversary Logo">
            <a:extLst>
              <a:ext uri="{FF2B5EF4-FFF2-40B4-BE49-F238E27FC236}">
                <a16:creationId xmlns:a16="http://schemas.microsoft.com/office/drawing/2014/main" id="{409F4699-E313-504A-B0F0-642FE63CA42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1300" r="7931" b="1416"/>
          <a:stretch>
            <a:fillRect/>
          </a:stretch>
        </p:blipFill>
        <p:spPr bwMode="auto">
          <a:xfrm>
            <a:off x="5900978" y="693549"/>
            <a:ext cx="1091951" cy="12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2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1A8E68-445C-676E-0788-A67A6F62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143205-8E5B-1CE1-7A18-6674EB534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B3FAE48-7D42-6EF8-D671-2D256EB14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BA9D83-5C73-5BFF-74CA-620300B4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5FBE-901A-499E-AFE3-5CF920C37FE6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5CFE00-19B6-4ED3-D97F-17D55740E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CB1C0C-57D1-9BFA-B2BA-1EF27F09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15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FDADB2-32DE-70E3-8155-1BA398E4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827DDA-1FAA-B404-B042-7CF51E06B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F998850-6977-76BB-13CE-B11F37CFF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855C92B-F484-AA52-DCC5-4B61F5DE6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BA998F2-3FF0-EA88-1CCD-339041831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BBFB577-EF5D-D905-DB37-9F3E3508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0E74-D8CA-46B9-B81B-D1A64625D11C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9E50D6F-C137-69D1-9EE7-74521689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72F00BF-9C91-6567-A66C-0617BD76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8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72F94-A6F9-CD9E-CA74-E61DABE81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86" y="364210"/>
            <a:ext cx="10515600" cy="600560"/>
          </a:xfr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596C3EB-AF6C-84F3-F537-CCEF25CF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542" y="6281648"/>
            <a:ext cx="41148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702EB09-6C90-B546-0D3C-6E3AD649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245" y="635384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B4016D"/>
                </a:solidFill>
                <a:latin typeface="+mj-lt"/>
              </a:defRPr>
            </a:lvl1pPr>
          </a:lstStyle>
          <a:p>
            <a:fld id="{47DBA9C9-B8E3-4631-BB24-23AC53088C8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36EAB7-F0F3-A1E5-D364-003597213D2E}"/>
              </a:ext>
            </a:extLst>
          </p:cNvPr>
          <p:cNvSpPr/>
          <p:nvPr userDrawn="1"/>
        </p:nvSpPr>
        <p:spPr>
          <a:xfrm>
            <a:off x="0" y="435180"/>
            <a:ext cx="313841" cy="447908"/>
          </a:xfrm>
          <a:prstGeom prst="rect">
            <a:avLst/>
          </a:prstGeom>
          <a:solidFill>
            <a:srgbClr val="B401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F8E1787-A20F-75C9-334E-11ADB4C19EE7}"/>
              </a:ext>
            </a:extLst>
          </p:cNvPr>
          <p:cNvGrpSpPr/>
          <p:nvPr userDrawn="1"/>
        </p:nvGrpSpPr>
        <p:grpSpPr>
          <a:xfrm>
            <a:off x="202242" y="6281648"/>
            <a:ext cx="1925553" cy="365125"/>
            <a:chOff x="1013012" y="3181194"/>
            <a:chExt cx="9544050" cy="1809750"/>
          </a:xfrm>
        </p:grpSpPr>
        <p:pic>
          <p:nvPicPr>
            <p:cNvPr id="11" name="Picture 2" descr="IPEC 2026 Logo">
              <a:extLst>
                <a:ext uri="{FF2B5EF4-FFF2-40B4-BE49-F238E27FC236}">
                  <a16:creationId xmlns:a16="http://schemas.microsoft.com/office/drawing/2014/main" id="{3976AB4E-FAF3-581D-6BBC-1CA0E7F20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012" y="3181194"/>
              <a:ext cx="7829550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10th Anniversary Logo">
              <a:extLst>
                <a:ext uri="{FF2B5EF4-FFF2-40B4-BE49-F238E27FC236}">
                  <a16:creationId xmlns:a16="http://schemas.microsoft.com/office/drawing/2014/main" id="{77FDD4ED-FA1C-7B98-A499-D3D42DA7F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562" y="3181194"/>
              <a:ext cx="1714500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366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76A552CC-4524-FD03-D22B-4BBDB446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542" y="6281648"/>
            <a:ext cx="4114800" cy="365125"/>
          </a:xfrm>
        </p:spPr>
        <p:txBody>
          <a:bodyPr/>
          <a:lstStyle/>
          <a:p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93CBCB6-1176-EDB7-7EBC-A19CFB9F9C0F}"/>
              </a:ext>
            </a:extLst>
          </p:cNvPr>
          <p:cNvGrpSpPr/>
          <p:nvPr userDrawn="1"/>
        </p:nvGrpSpPr>
        <p:grpSpPr>
          <a:xfrm>
            <a:off x="202242" y="6281648"/>
            <a:ext cx="1925553" cy="365125"/>
            <a:chOff x="1013012" y="3181194"/>
            <a:chExt cx="9544050" cy="1809750"/>
          </a:xfrm>
        </p:grpSpPr>
        <p:pic>
          <p:nvPicPr>
            <p:cNvPr id="8" name="Picture 2" descr="IPEC 2026 Logo">
              <a:extLst>
                <a:ext uri="{FF2B5EF4-FFF2-40B4-BE49-F238E27FC236}">
                  <a16:creationId xmlns:a16="http://schemas.microsoft.com/office/drawing/2014/main" id="{A873830A-42EF-D536-E7B0-90DC158A5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012" y="3181194"/>
              <a:ext cx="7829550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10th Anniversary Logo">
              <a:extLst>
                <a:ext uri="{FF2B5EF4-FFF2-40B4-BE49-F238E27FC236}">
                  <a16:creationId xmlns:a16="http://schemas.microsoft.com/office/drawing/2014/main" id="{B90FBAB4-E2CC-81F8-F2D8-0AC0E8DEF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562" y="3181194"/>
              <a:ext cx="1714500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スライド番号プレースホルダー 4">
            <a:extLst>
              <a:ext uri="{FF2B5EF4-FFF2-40B4-BE49-F238E27FC236}">
                <a16:creationId xmlns:a16="http://schemas.microsoft.com/office/drawing/2014/main" id="{16D44B76-7022-76C3-9F85-3CAC33EE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245" y="635384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B4016D"/>
                </a:solidFill>
                <a:latin typeface="+mj-lt"/>
              </a:defRPr>
            </a:lvl1pPr>
          </a:lstStyle>
          <a:p>
            <a:fld id="{47DBA9C9-B8E3-4631-BB24-23AC53088C8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337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0D703C1-DCF0-0357-9BFE-03EA34D21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23"/>
            <a:ext cx="12191999" cy="6861645"/>
          </a:xfrm>
          <a:prstGeom prst="rect">
            <a:avLst/>
          </a:prstGeom>
        </p:spPr>
      </p:pic>
      <p:pic>
        <p:nvPicPr>
          <p:cNvPr id="6" name="Picture 4" descr="10th Anniversary Logo">
            <a:extLst>
              <a:ext uri="{FF2B5EF4-FFF2-40B4-BE49-F238E27FC236}">
                <a16:creationId xmlns:a16="http://schemas.microsoft.com/office/drawing/2014/main" id="{696DE1A0-BD04-EF14-5D5F-1F5D36B6B48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1300" r="7931" b="1416"/>
          <a:stretch>
            <a:fillRect/>
          </a:stretch>
        </p:blipFill>
        <p:spPr bwMode="auto">
          <a:xfrm>
            <a:off x="5900978" y="693549"/>
            <a:ext cx="1091951" cy="12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2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244D71-586C-2DF1-35F0-2174521B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FBA859-F249-0F24-34C1-D736AD1E0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6F7CCC5-7B97-827F-E2D2-79BD7E393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C39EEF-C003-5833-00DD-E594E1E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1090-343E-4158-8560-5D967B66E1BF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1A9774-72BB-77F7-5184-4630B6BA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35BB99-1432-140B-2B99-71808DAB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77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33C76C2-AD50-A0FA-2EFC-47EEE59A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BC257B-CE9E-61E7-4C58-4EC0812F0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B29047-4BF4-F046-BEC8-665895935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7E794A-3187-4F22-A74A-DF11C0E4637C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DE712C-8BC9-1BBA-E129-7126AF124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46F263-EFA6-4C4D-EB21-F71DA2044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DBA9C9-B8E3-4631-BB24-23AC53088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5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B81CC1-E2CC-40AB-2683-2E5A7CFD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45" y="2666745"/>
            <a:ext cx="9051392" cy="1583664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effectLst>
                  <a:glow rad="279400">
                    <a:srgbClr val="F7F2F6">
                      <a:alpha val="90000"/>
                    </a:srgbClr>
                  </a:glow>
                </a:effectLst>
              </a:rPr>
              <a:t>Title of Your Presentation Goes Here</a:t>
            </a:r>
            <a:endParaRPr kumimoji="1" lang="ja-JP" altLang="en-US" dirty="0">
              <a:effectLst>
                <a:glow rad="279400">
                  <a:srgbClr val="F7F2F6">
                    <a:alpha val="90000"/>
                  </a:srgbClr>
                </a:glow>
              </a:effectLst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3E8FF0-A431-66D6-37E4-F14E8A70B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345" y="4250409"/>
            <a:ext cx="4948965" cy="7575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b="1" dirty="0">
                <a:effectLst>
                  <a:glow rad="152400">
                    <a:srgbClr val="F7F2F6">
                      <a:alpha val="90000"/>
                    </a:srgbClr>
                  </a:glow>
                </a:effectLst>
              </a:rPr>
              <a:t>First Author</a:t>
            </a:r>
            <a:r>
              <a:rPr kumimoji="1" lang="en-US" altLang="ja-JP" baseline="30000" dirty="0">
                <a:effectLst>
                  <a:glow rad="152400">
                    <a:srgbClr val="F7F2F6">
                      <a:alpha val="90000"/>
                    </a:srgbClr>
                  </a:glow>
                </a:effectLst>
              </a:rPr>
              <a:t>1</a:t>
            </a:r>
            <a:r>
              <a:rPr kumimoji="1" lang="en-US" altLang="ja-JP" dirty="0">
                <a:effectLst>
                  <a:glow rad="152400">
                    <a:srgbClr val="F7F2F6">
                      <a:alpha val="90000"/>
                    </a:srgbClr>
                  </a:glow>
                </a:effectLst>
              </a:rPr>
              <a:t>, Second Author</a:t>
            </a:r>
            <a:r>
              <a:rPr kumimoji="1" lang="en-US" altLang="ja-JP" baseline="30000" dirty="0">
                <a:effectLst>
                  <a:glow rad="152400">
                    <a:srgbClr val="F7F2F6">
                      <a:alpha val="90000"/>
                    </a:srgbClr>
                  </a:glow>
                </a:effectLst>
              </a:rPr>
              <a:t>1</a:t>
            </a:r>
            <a:r>
              <a:rPr kumimoji="1" lang="en-US" altLang="ja-JP" dirty="0">
                <a:effectLst>
                  <a:glow rad="152400">
                    <a:srgbClr val="F7F2F6">
                      <a:alpha val="90000"/>
                    </a:srgbClr>
                  </a:glow>
                </a:effectLst>
              </a:rPr>
              <a:t>, Third Author</a:t>
            </a:r>
            <a:r>
              <a:rPr kumimoji="1" lang="en-US" altLang="ja-JP" baseline="30000" dirty="0">
                <a:effectLst>
                  <a:glow rad="152400">
                    <a:srgbClr val="F7F2F6">
                      <a:alpha val="90000"/>
                    </a:srgbClr>
                  </a:glow>
                </a:effectLst>
              </a:rPr>
              <a:t>2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CEB72F-2F23-FE32-BFFC-67CD050D4A8A}"/>
              </a:ext>
            </a:extLst>
          </p:cNvPr>
          <p:cNvSpPr txBox="1"/>
          <p:nvPr/>
        </p:nvSpPr>
        <p:spPr>
          <a:xfrm>
            <a:off x="384346" y="5223112"/>
            <a:ext cx="501930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ja-JP" baseline="30000" dirty="0">
                <a:solidFill>
                  <a:srgbClr val="2B2F6B"/>
                </a:solidFill>
              </a:rPr>
              <a:t>1</a:t>
            </a:r>
            <a:r>
              <a:rPr kumimoji="1" lang="en-US" altLang="ja-JP" dirty="0">
                <a:solidFill>
                  <a:srgbClr val="2B2F6B"/>
                </a:solidFill>
              </a:rPr>
              <a:t>Affiliation of First and Second Authors</a:t>
            </a:r>
          </a:p>
          <a:p>
            <a:r>
              <a:rPr lang="en-US" altLang="ja-JP" baseline="30000" dirty="0">
                <a:solidFill>
                  <a:srgbClr val="2B2F6B"/>
                </a:solidFill>
              </a:rPr>
              <a:t>2</a:t>
            </a:r>
            <a:r>
              <a:rPr lang="en-US" altLang="ja-JP" dirty="0">
                <a:solidFill>
                  <a:srgbClr val="2B2F6B"/>
                </a:solidFill>
              </a:rPr>
              <a:t>Affiliation of Third Author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5D45906-BA03-AF9D-B59A-FBABAFCD239F}"/>
              </a:ext>
            </a:extLst>
          </p:cNvPr>
          <p:cNvSpPr txBox="1">
            <a:spLocks/>
          </p:cNvSpPr>
          <p:nvPr/>
        </p:nvSpPr>
        <p:spPr>
          <a:xfrm>
            <a:off x="384344" y="2156809"/>
            <a:ext cx="327325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18186"/>
                </a:solidFill>
              </a:rPr>
              <a:t>Presentation Number and Date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12CFF1-7E08-87F1-934E-0707360616DE}"/>
              </a:ext>
            </a:extLst>
          </p:cNvPr>
          <p:cNvSpPr txBox="1"/>
          <p:nvPr/>
        </p:nvSpPr>
        <p:spPr>
          <a:xfrm>
            <a:off x="1489520" y="243668"/>
            <a:ext cx="38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 31 - June 4, 2026</a:t>
            </a:r>
          </a:p>
        </p:txBody>
      </p:sp>
    </p:spTree>
    <p:extLst>
      <p:ext uri="{BB962C8B-B14F-4D97-AF65-F5344CB8AC3E}">
        <p14:creationId xmlns:p14="http://schemas.microsoft.com/office/powerpoint/2010/main" val="265017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188738-99FF-49AE-9921-BEF19278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Presentation Guidelines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D267C-725C-4828-827D-38D3FDEFD571}"/>
              </a:ext>
            </a:extLst>
          </p:cNvPr>
          <p:cNvSpPr txBox="1">
            <a:spLocks/>
          </p:cNvSpPr>
          <p:nvPr/>
        </p:nvSpPr>
        <p:spPr>
          <a:xfrm>
            <a:off x="609600" y="1092039"/>
            <a:ext cx="10972800" cy="5242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Total duration of presentation is 20 minutes, 15 minutes for presentation and 5 minutes for Q&amp;A.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>
                <a:highlight>
                  <a:srgbClr val="FFFF00"/>
                </a:highlight>
              </a:rPr>
              <a:t>Limit your presentation to 15 slides and 20MB.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The presentation must not have ‘Confidential’ or ‘Proprietary’ tags.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059F6A-42B1-59E0-F6A9-7DF58F94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A9C9-B8E3-4631-BB24-23AC53088C8C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349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1D428-2C9C-6E61-B947-29BD17F9F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72BB60-C32D-493A-56D6-FC5749E3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Presentation Guidelines: Format</a:t>
            </a:r>
            <a:endParaRPr kumimoji="1" lang="ja-JP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9A5911-A5DF-2FF5-F23A-05E1EE319EC0}"/>
              </a:ext>
            </a:extLst>
          </p:cNvPr>
          <p:cNvSpPr txBox="1">
            <a:spLocks/>
          </p:cNvSpPr>
          <p:nvPr/>
        </p:nvSpPr>
        <p:spPr>
          <a:xfrm>
            <a:off x="504986" y="1180260"/>
            <a:ext cx="10972800" cy="5242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>
                <a:highlight>
                  <a:srgbClr val="FFFF00"/>
                </a:highlight>
              </a:rPr>
              <a:t>File format must be Microsoft pptx or Adobe pdf for presentation and pdf only for downloadable proceedings.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2000" dirty="0">
                <a:highlight>
                  <a:srgbClr val="FFFF00"/>
                </a:highlight>
              </a:rPr>
              <a:t>Authors must submit an Adobe version of their presentation file which is verified for conversion accuracy (pptx </a:t>
            </a:r>
            <a:r>
              <a:rPr lang="en-US" sz="2000" dirty="0">
                <a:highlight>
                  <a:srgbClr val="FFFF00"/>
                </a:highlight>
                <a:sym typeface="Wingdings" panose="05000000000000000000" pitchFamily="2" charset="2"/>
              </a:rPr>
              <a:t> pdf)</a:t>
            </a:r>
            <a:r>
              <a:rPr lang="en-US" sz="2000" dirty="0">
                <a:highlight>
                  <a:srgbClr val="FFFF00"/>
                </a:highlight>
              </a:rPr>
              <a:t>.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Slide size must be Widescreen(16:9) and follow this pptx template.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The footer on the: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2000" dirty="0"/>
              <a:t>title slide must include Presentation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Number.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2000" dirty="0"/>
              <a:t>other slides must only include the slide number.  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34413B-D26C-8F74-7970-8839BF5E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A9C9-B8E3-4631-BB24-23AC53088C8C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440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2FF5D-66F8-C01A-49E7-EFC4D0B3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Presentation Guidelines: Color</a:t>
            </a:r>
            <a:endParaRPr kumimoji="1" lang="ja-JP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519DF6-56FC-2F39-9A02-702F8FE49FC6}"/>
              </a:ext>
            </a:extLst>
          </p:cNvPr>
          <p:cNvSpPr txBox="1">
            <a:spLocks/>
          </p:cNvSpPr>
          <p:nvPr/>
        </p:nvSpPr>
        <p:spPr>
          <a:xfrm>
            <a:off x="504986" y="1158240"/>
            <a:ext cx="10972800" cy="5242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White background is recommended.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Schematics, graphs, illustrations or pictures may use color. 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Avoid using light colors that are not clear on a white background.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7888A6-E41F-FB79-75A0-6F3EC93E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A9C9-B8E3-4631-BB24-23AC53088C8C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464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354F1D-5ECA-A234-1020-2ABCDAB9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Presentation Guidelines: Font Sizes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9199A-7967-7B38-3964-773353E70919}"/>
              </a:ext>
            </a:extLst>
          </p:cNvPr>
          <p:cNvSpPr txBox="1">
            <a:spLocks/>
          </p:cNvSpPr>
          <p:nvPr/>
        </p:nvSpPr>
        <p:spPr>
          <a:xfrm>
            <a:off x="504986" y="1150241"/>
            <a:ext cx="10972800" cy="515895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Recommended minimum Arial font sizes</a:t>
            </a: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/>
              <a:t>Titles: 32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Sub-Titles: 28</a:t>
            </a:r>
          </a:p>
          <a:p>
            <a:r>
              <a:rPr lang="en-US" sz="2400" dirty="0"/>
              <a:t>Major Bullets: 24</a:t>
            </a:r>
          </a:p>
          <a:p>
            <a:pPr lvl="1"/>
            <a:r>
              <a:rPr lang="en-US" sz="2000" dirty="0"/>
              <a:t>Indented Bullets: 20</a:t>
            </a:r>
          </a:p>
          <a:p>
            <a:pPr marL="76198" indent="0">
              <a:buFont typeface="Arial" panose="020B0604020202020204" pitchFamily="34" charset="0"/>
              <a:buNone/>
            </a:pPr>
            <a:r>
              <a:rPr lang="en-US" sz="1800" dirty="0"/>
              <a:t>Text on graphs, figures,…: 18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C5A85F-B7C7-72D9-E53A-01B0A323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A9C9-B8E3-4631-BB24-23AC53088C8C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560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77A40F4-CF34-123B-201B-0D94299A14A1}"/>
              </a:ext>
            </a:extLst>
          </p:cNvPr>
          <p:cNvSpPr/>
          <p:nvPr/>
        </p:nvSpPr>
        <p:spPr>
          <a:xfrm>
            <a:off x="391160" y="3165315"/>
            <a:ext cx="2536190" cy="45719"/>
          </a:xfrm>
          <a:prstGeom prst="rect">
            <a:avLst/>
          </a:prstGeom>
          <a:solidFill>
            <a:srgbClr val="018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6A4124-215A-1CDC-F158-6DB6A64706D9}"/>
              </a:ext>
            </a:extLst>
          </p:cNvPr>
          <p:cNvSpPr txBox="1"/>
          <p:nvPr/>
        </p:nvSpPr>
        <p:spPr>
          <a:xfrm>
            <a:off x="391160" y="2642095"/>
            <a:ext cx="28448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ja-JP" sz="2800" b="1" dirty="0">
                <a:solidFill>
                  <a:srgbClr val="B4016D"/>
                </a:solidFill>
              </a:rPr>
              <a:t>CONTACT US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776E92-6E03-7474-9A03-49CC08DE5CE9}"/>
              </a:ext>
            </a:extLst>
          </p:cNvPr>
          <p:cNvSpPr txBox="1"/>
          <p:nvPr/>
        </p:nvSpPr>
        <p:spPr>
          <a:xfrm>
            <a:off x="391160" y="3429000"/>
            <a:ext cx="58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2B2F6B"/>
                </a:solidFill>
              </a:rPr>
              <a:t>Authors’ Names and Affiliations</a:t>
            </a:r>
          </a:p>
          <a:p>
            <a:r>
              <a:rPr lang="en-US" altLang="ja-JP" sz="2800" dirty="0">
                <a:solidFill>
                  <a:srgbClr val="2B2F6B"/>
                </a:solidFill>
              </a:rPr>
              <a:t>(Optional: Contact Information) </a:t>
            </a:r>
          </a:p>
          <a:p>
            <a:endParaRPr kumimoji="1" lang="ja-JP" altLang="en-US" sz="2800" dirty="0">
              <a:solidFill>
                <a:srgbClr val="2B2F6B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CACBD1-53E5-5540-6B0A-635BB6B0A0FF}"/>
              </a:ext>
            </a:extLst>
          </p:cNvPr>
          <p:cNvSpPr txBox="1"/>
          <p:nvPr/>
        </p:nvSpPr>
        <p:spPr>
          <a:xfrm>
            <a:off x="1489520" y="243668"/>
            <a:ext cx="38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 31 - June 4, 2026</a:t>
            </a:r>
          </a:p>
        </p:txBody>
      </p:sp>
    </p:spTree>
    <p:extLst>
      <p:ext uri="{BB962C8B-B14F-4D97-AF65-F5344CB8AC3E}">
        <p14:creationId xmlns:p14="http://schemas.microsoft.com/office/powerpoint/2010/main" val="2186840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IPEC2026">
      <a:majorFont>
        <a:latin typeface="Arial"/>
        <a:ea typeface="游ゴシック Light"/>
        <a:cs typeface=""/>
      </a:majorFont>
      <a:minorFont>
        <a:latin typeface="Arial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40AC5776D445D4AA0436B39D48A5D32" ma:contentTypeVersion="12" ma:contentTypeDescription="新しいドキュメントを作成します。" ma:contentTypeScope="" ma:versionID="6663799dbca32b369c6dca6c4d961f76">
  <xsd:schema xmlns:xsd="http://www.w3.org/2001/XMLSchema" xmlns:xs="http://www.w3.org/2001/XMLSchema" xmlns:p="http://schemas.microsoft.com/office/2006/metadata/properties" xmlns:ns2="6c0a9c51-223e-40eb-be5b-a75f95f5efa0" xmlns:ns3="98d2721f-eecf-4e40-8c6d-8362eea2291f" targetNamespace="http://schemas.microsoft.com/office/2006/metadata/properties" ma:root="true" ma:fieldsID="f042fade54ad518496d7cedc44997337" ns2:_="" ns3:_="">
    <xsd:import namespace="6c0a9c51-223e-40eb-be5b-a75f95f5efa0"/>
    <xsd:import namespace="98d2721f-eecf-4e40-8c6d-8362eea229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a9c51-223e-40eb-be5b-a75f95f5ef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3c3fff22-b943-49ca-97ed-32a132aa46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2721f-eecf-4e40-8c6d-8362eea229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1d13a14-9a2e-4aa1-bdee-c6dec105810e}" ma:internalName="TaxCatchAll" ma:showField="CatchAllData" ma:web="98d2721f-eecf-4e40-8c6d-8362eea22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d2721f-eecf-4e40-8c6d-8362eea2291f" xsi:nil="true"/>
    <lcf76f155ced4ddcb4097134ff3c332f xmlns="6c0a9c51-223e-40eb-be5b-a75f95f5ef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DA480F-844D-4315-AED5-78576D5FA28A}"/>
</file>

<file path=customXml/itemProps2.xml><?xml version="1.0" encoding="utf-8"?>
<ds:datastoreItem xmlns:ds="http://schemas.openxmlformats.org/officeDocument/2006/customXml" ds:itemID="{8F3685CB-1F4F-41D5-BF18-24A1358A696B}"/>
</file>

<file path=customXml/itemProps3.xml><?xml version="1.0" encoding="utf-8"?>
<ds:datastoreItem xmlns:ds="http://schemas.openxmlformats.org/officeDocument/2006/customXml" ds:itemID="{BED0FFAF-C21B-4A62-86BA-4FF4CA45B7A1}"/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246</Words>
  <Application>Microsoft Office PowerPoint</Application>
  <PresentationFormat>ワイド画面</PresentationFormat>
  <Paragraphs>36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Arial</vt:lpstr>
      <vt:lpstr>Wingdings</vt:lpstr>
      <vt:lpstr>Office テーマ</vt:lpstr>
      <vt:lpstr>Title of Your Presentation Goes Here</vt:lpstr>
      <vt:lpstr>Presentation Guidelines</vt:lpstr>
      <vt:lpstr>Presentation Guidelines: Format</vt:lpstr>
      <vt:lpstr>Presentation Guidelines: Color</vt:lpstr>
      <vt:lpstr>Presentation Guidelines: Font Sizes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Ryosuke Ota</dc:creator>
  <cp:lastModifiedBy>Ryosuke Ota</cp:lastModifiedBy>
  <cp:revision>1</cp:revision>
  <dcterms:created xsi:type="dcterms:W3CDTF">2026-04-15T16:01:17Z</dcterms:created>
  <dcterms:modified xsi:type="dcterms:W3CDTF">2026-04-15T18:34:40Z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0x010100440AC5776D445D4AA0436B39D48A5D32</vt:lpwstr>
  </property>
</Properties>
</file>